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7"/>
      <p:bold r:id="rId8"/>
      <p:italic r:id="rId9"/>
      <p:bold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3"/>
  </p:normalViewPr>
  <p:slideViewPr>
    <p:cSldViewPr snapToGrid="0">
      <p:cViewPr varScale="1">
        <p:scale>
          <a:sx n="120" d="100"/>
          <a:sy n="120" d="100"/>
        </p:scale>
        <p:origin x="86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3d04767c0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3d04767c0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3d0476e9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3d0476e9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3d0476e95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3d0476e95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n-IOYlEU-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Final Project Demo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next big food idea?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 Product Development Dilemma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Food companies are uncertain about what types of products they should produce: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Millions of consumer purchases each year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Purchases fall under a number of different categories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Lots of data related to consumer behavior going unutilized: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Social media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Recipes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Grocery transactions and orders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Food ingredient lists currently available on the market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175" y="3778525"/>
            <a:ext cx="2516124" cy="132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9900" y="3947100"/>
            <a:ext cx="1792399" cy="1196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2300" y="3908313"/>
            <a:ext cx="2385299" cy="127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of the program:</a:t>
            </a: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1.Analyzes grocery transactions to determine what the most popular food product/ingredient is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2.Categorizes each product/ingredient into the particular growing food industry subdivision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3.Ranks each food category in ascending order to determine which one is the most popular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538688"/>
            <a:ext cx="3274700" cy="181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6400" y="3538700"/>
            <a:ext cx="3193200" cy="181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4575" y="3560100"/>
            <a:ext cx="2377725" cy="177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 Video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Please find my final project video in the link below: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50">
                <a:solidFill>
                  <a:schemeClr val="hlink"/>
                </a:solidFill>
                <a:highlight>
                  <a:srgbClr val="F9F9F9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https://youtu.be/en-IOYlEU-Y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</Words>
  <Application>Microsoft Macintosh PowerPoint</Application>
  <PresentationFormat>On-screen Show (16:9)</PresentationFormat>
  <Paragraphs>18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Roboto</vt:lpstr>
      <vt:lpstr>Simple Light</vt:lpstr>
      <vt:lpstr>Python Final Project Demo</vt:lpstr>
      <vt:lpstr>Food Product Development Dilemma</vt:lpstr>
      <vt:lpstr>Goal of the program:</vt:lpstr>
      <vt:lpstr>Final Project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Final Project Demo</dc:title>
  <cp:lastModifiedBy>Vamsi Ayyala</cp:lastModifiedBy>
  <cp:revision>1</cp:revision>
  <dcterms:modified xsi:type="dcterms:W3CDTF">2023-05-05T16:23:27Z</dcterms:modified>
</cp:coreProperties>
</file>